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209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9361" y="654844"/>
            <a:ext cx="7478078" cy="3380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 Cassandra-Based Framework for Secure and Scalable Cybersecurity Data Management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19361" y="3549497"/>
            <a:ext cx="7478078" cy="24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This presentation introduces SCADS (Secure and Consistent Analytics on Distributed Storage), a conceptual framework leveraging Apache Cassandra for scalable, secure, and high-performance cybersecurity data management. SCADS addresses the challenges of handling massive volumes of security data in real-time, supporting applications like SIEM(Security Information and Event Management), threat hunting, and anomaly detection.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19361" y="7176135"/>
            <a:ext cx="380762" cy="380762"/>
          </a:xfrm>
          <a:prstGeom prst="roundRect">
            <a:avLst>
              <a:gd name="adj" fmla="val 24012600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319361" y="6048143"/>
            <a:ext cx="2312789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00" b="1" dirty="0">
                <a:solidFill>
                  <a:srgbClr val="3D3838"/>
                </a:solidFill>
                <a:latin typeface="Times New Roman" panose="02020603050405020304" pitchFamily="18" charset="0"/>
                <a:ea typeface="Source Sans Pro Bold" pitchFamily="34" charset="-122"/>
                <a:cs typeface="Times New Roman" panose="02020603050405020304" pitchFamily="18" charset="0"/>
              </a:rPr>
              <a:t>By Daniyal Haider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E3CBB2-2352-A918-5EEB-390EFE96B312}"/>
              </a:ext>
            </a:extLst>
          </p:cNvPr>
          <p:cNvSpPr/>
          <p:nvPr/>
        </p:nvSpPr>
        <p:spPr>
          <a:xfrm>
            <a:off x="12790572" y="7746714"/>
            <a:ext cx="1716538" cy="4152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963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139" y="280868"/>
            <a:ext cx="4028003" cy="22479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86646" y="3914775"/>
            <a:ext cx="12612886" cy="638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Challenges in Cybersecurity Data Management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86646" y="4890373"/>
            <a:ext cx="4202549" cy="2234089"/>
          </a:xfrm>
          <a:prstGeom prst="roundRect">
            <a:avLst>
              <a:gd name="adj" fmla="val 1509"/>
            </a:avLst>
          </a:prstGeom>
          <a:solidFill>
            <a:srgbClr val="F2EEEE"/>
          </a:solidFill>
          <a:ln/>
        </p:spPr>
      </p:sp>
      <p:sp>
        <p:nvSpPr>
          <p:cNvPr id="6" name="Text 2"/>
          <p:cNvSpPr/>
          <p:nvPr/>
        </p:nvSpPr>
        <p:spPr>
          <a:xfrm>
            <a:off x="1011317" y="5115044"/>
            <a:ext cx="312634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Data Volume &amp; Velocity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011317" y="5569029"/>
            <a:ext cx="3753207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Enterprises generate petabytes of logs and telemetry data, requiring real-time ingestion and analysis.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5213866" y="4890373"/>
            <a:ext cx="4202549" cy="2234089"/>
          </a:xfrm>
          <a:prstGeom prst="roundRect">
            <a:avLst>
              <a:gd name="adj" fmla="val 1509"/>
            </a:avLst>
          </a:prstGeom>
          <a:solidFill>
            <a:srgbClr val="F2EEEE"/>
          </a:solidFill>
          <a:ln/>
        </p:spPr>
      </p:sp>
      <p:sp>
        <p:nvSpPr>
          <p:cNvPr id="9" name="Text 5"/>
          <p:cNvSpPr/>
          <p:nvPr/>
        </p:nvSpPr>
        <p:spPr>
          <a:xfrm>
            <a:off x="5438537" y="5115044"/>
            <a:ext cx="3753207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Limitations of Traditional Databases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438537" y="5888236"/>
            <a:ext cx="3753207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Relational databases struggle with scalability and real-time demands of cybersecurity analytics.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9641086" y="4890373"/>
            <a:ext cx="4202549" cy="2234089"/>
          </a:xfrm>
          <a:prstGeom prst="roundRect">
            <a:avLst>
              <a:gd name="adj" fmla="val 1509"/>
            </a:avLst>
          </a:prstGeom>
          <a:solidFill>
            <a:srgbClr val="F2EEEE"/>
          </a:solidFill>
          <a:ln/>
        </p:spPr>
      </p:sp>
      <p:sp>
        <p:nvSpPr>
          <p:cNvPr id="12" name="Text 8"/>
          <p:cNvSpPr/>
          <p:nvPr/>
        </p:nvSpPr>
        <p:spPr>
          <a:xfrm>
            <a:off x="9865757" y="5115044"/>
            <a:ext cx="3753207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Need for Secure, Distributed Systems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9865757" y="5888236"/>
            <a:ext cx="3753207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Systems must ensure availability, fault tolerance, and enforce security policies across distributed environments.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5EAACD-497C-2834-76AB-56C6A3008E5F}"/>
              </a:ext>
            </a:extLst>
          </p:cNvPr>
          <p:cNvSpPr/>
          <p:nvPr/>
        </p:nvSpPr>
        <p:spPr>
          <a:xfrm>
            <a:off x="12790572" y="7746714"/>
            <a:ext cx="1716538" cy="4152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830586"/>
            <a:ext cx="8456295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SCADS Framework Overview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314884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Core Idea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3798" y="3746302"/>
            <a:ext cx="615029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SCADS integrates Cassandra's distributed storage with a secure data pipeline for scalable cybersecurity data management.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3798" y="5078849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Designed for cloud, hybrid, and edge deployments, it supports high ingestion rates and secure querying.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23929" y="314884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Key Components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23929" y="3746302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Data Ingestion Layer (Kafka/NiFi)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23929" y="4202787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Security Enforcement Module (encryption, authentication, Role-Based Access Control (RBAC) )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23929" y="5029438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Distributed Storage (Cassandra)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23929" y="5485924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Analytics Interface (Spark/Presto)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23929" y="5942409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Adaptive Scaling &amp; Resilience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59B332-6A09-ECEB-533E-F014E0B5D4B0}"/>
              </a:ext>
            </a:extLst>
          </p:cNvPr>
          <p:cNvSpPr/>
          <p:nvPr/>
        </p:nvSpPr>
        <p:spPr>
          <a:xfrm>
            <a:off x="12790572" y="7746714"/>
            <a:ext cx="1716538" cy="4152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332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293" y="3578900"/>
            <a:ext cx="9552742" cy="666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SCADS Write Operation Algorithm</a:t>
            </a:r>
            <a:endParaRPr lang="en-US" sz="4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21293" y="4597360"/>
            <a:ext cx="527923" cy="52792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25294" y="4661356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1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83769" y="4677966"/>
            <a:ext cx="327719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Authenticate &amp; Encrypt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83769" y="5152072"/>
            <a:ext cx="558486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Verify user/session and encrypt sensitive fields of security events.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61885" y="4597360"/>
            <a:ext cx="527923" cy="52792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7565886" y="4661356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2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224361" y="4677966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Normalize &amp; Enrich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224361" y="5152072"/>
            <a:ext cx="558486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Process data for consistency and add contextual information.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821293" y="6325195"/>
            <a:ext cx="527923" cy="52792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25294" y="6389191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3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583769" y="6405801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Partition &amp; Insert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83769" y="6879908"/>
            <a:ext cx="558486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Generate partition key and insert data into Cassandra with desired consistency.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461885" y="6325195"/>
            <a:ext cx="527923" cy="52792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7565886" y="6389191"/>
            <a:ext cx="319921" cy="399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4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224361" y="6405801"/>
            <a:ext cx="266652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Confirm Write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224361" y="6879908"/>
            <a:ext cx="55848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Ensure data is stored reliably with best consistency level.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267692-0D1F-6BA6-73EE-B8F5D8A183C8}"/>
              </a:ext>
            </a:extLst>
          </p:cNvPr>
          <p:cNvSpPr/>
          <p:nvPr/>
        </p:nvSpPr>
        <p:spPr>
          <a:xfrm>
            <a:off x="12790572" y="7746714"/>
            <a:ext cx="1716538" cy="4152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670" y="2731770"/>
            <a:ext cx="4671060" cy="27660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25924" y="651867"/>
            <a:ext cx="7692152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Performance Evaluation: Throughput &amp; Latency</a:t>
            </a:r>
            <a:endParaRPr lang="en-US" sz="3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924" y="2141696"/>
            <a:ext cx="4114800" cy="2575560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725924" y="4950500"/>
            <a:ext cx="7692152" cy="2627114"/>
          </a:xfrm>
          <a:prstGeom prst="roundRect">
            <a:avLst>
              <a:gd name="adj" fmla="val 118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2"/>
          <p:cNvSpPr/>
          <p:nvPr/>
        </p:nvSpPr>
        <p:spPr>
          <a:xfrm>
            <a:off x="733544" y="4958120"/>
            <a:ext cx="7676912" cy="8863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3"/>
          <p:cNvSpPr/>
          <p:nvPr/>
        </p:nvSpPr>
        <p:spPr>
          <a:xfrm>
            <a:off x="941308" y="5090160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System Type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480429" y="5090160"/>
            <a:ext cx="1112877" cy="622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Ingest Rate (events/sec)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4015740" y="5090160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Latency (ms)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5551051" y="5090160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Scalability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086362" y="5090160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Security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8"/>
          <p:cNvSpPr/>
          <p:nvPr/>
        </p:nvSpPr>
        <p:spPr>
          <a:xfrm>
            <a:off x="733544" y="5844421"/>
            <a:ext cx="7676912" cy="5751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9"/>
          <p:cNvSpPr/>
          <p:nvPr/>
        </p:nvSpPr>
        <p:spPr>
          <a:xfrm>
            <a:off x="941308" y="5976461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SQL DB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2480429" y="5976461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5K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4015740" y="5976461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300–500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5551051" y="5976461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Low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7086362" y="5976461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Basic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4"/>
          <p:cNvSpPr/>
          <p:nvPr/>
        </p:nvSpPr>
        <p:spPr>
          <a:xfrm>
            <a:off x="733544" y="6419612"/>
            <a:ext cx="7676912" cy="5751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5"/>
          <p:cNvSpPr/>
          <p:nvPr/>
        </p:nvSpPr>
        <p:spPr>
          <a:xfrm>
            <a:off x="941308" y="6551652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Hadoop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6"/>
          <p:cNvSpPr/>
          <p:nvPr/>
        </p:nvSpPr>
        <p:spPr>
          <a:xfrm>
            <a:off x="2480429" y="6551652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20K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7"/>
          <p:cNvSpPr/>
          <p:nvPr/>
        </p:nvSpPr>
        <p:spPr>
          <a:xfrm>
            <a:off x="4015740" y="6551652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~1000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18"/>
          <p:cNvSpPr/>
          <p:nvPr/>
        </p:nvSpPr>
        <p:spPr>
          <a:xfrm>
            <a:off x="5551051" y="6551652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Medium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19"/>
          <p:cNvSpPr/>
          <p:nvPr/>
        </p:nvSpPr>
        <p:spPr>
          <a:xfrm>
            <a:off x="7086362" y="6551652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Medium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Shape 20"/>
          <p:cNvSpPr/>
          <p:nvPr/>
        </p:nvSpPr>
        <p:spPr>
          <a:xfrm>
            <a:off x="733544" y="6994803"/>
            <a:ext cx="7676912" cy="5751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1"/>
          <p:cNvSpPr/>
          <p:nvPr/>
        </p:nvSpPr>
        <p:spPr>
          <a:xfrm>
            <a:off x="941308" y="7126843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SCADS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22"/>
          <p:cNvSpPr/>
          <p:nvPr/>
        </p:nvSpPr>
        <p:spPr>
          <a:xfrm>
            <a:off x="2480429" y="7126843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~100K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3"/>
          <p:cNvSpPr/>
          <p:nvPr/>
        </p:nvSpPr>
        <p:spPr>
          <a:xfrm>
            <a:off x="4015740" y="7126843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&lt;200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4"/>
          <p:cNvSpPr/>
          <p:nvPr/>
        </p:nvSpPr>
        <p:spPr>
          <a:xfrm>
            <a:off x="5551051" y="7126843"/>
            <a:ext cx="111287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High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5"/>
          <p:cNvSpPr/>
          <p:nvPr/>
        </p:nvSpPr>
        <p:spPr>
          <a:xfrm>
            <a:off x="7086362" y="7126843"/>
            <a:ext cx="11166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High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971550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Limitations and Future Directions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3798" y="2744272"/>
            <a:ext cx="185023" cy="1781770"/>
          </a:xfrm>
          <a:prstGeom prst="roundRect">
            <a:avLst>
              <a:gd name="adj" fmla="val 20011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418987" y="2744272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Limitations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18987" y="3242905"/>
            <a:ext cx="686121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Complex configuration and tuning required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18987" y="3699391"/>
            <a:ext cx="686121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Not ideal for complex relational queries without external tools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418987" y="4155877"/>
            <a:ext cx="686121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Encrypted data analytics still limited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233964" y="4772858"/>
            <a:ext cx="185023" cy="2238256"/>
          </a:xfrm>
          <a:prstGeom prst="roundRect">
            <a:avLst>
              <a:gd name="adj" fmla="val 20011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1789152" y="477285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Future Work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789152" y="5271492"/>
            <a:ext cx="64910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Integrate AI pipelines for enhanced threat detection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789152" y="5727978"/>
            <a:ext cx="64910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Support federated learning for distributed cybersecurity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789152" y="6184463"/>
            <a:ext cx="64910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Enable cross-cluster security audits for multi-tenant setups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789152" y="6640949"/>
            <a:ext cx="64910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4"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Improve explainability in data models for forensic analysis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258253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Montserrat Bold" pitchFamily="34" charset="-122"/>
                <a:cs typeface="Times New Roman" panose="02020603050405020304" pitchFamily="18" charset="0"/>
              </a:rPr>
              <a:t>Conclusion: Advancing Cybersecurity Data Management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3798" y="3732252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SCADS presents a secure, scalable, and fault-tolerant framework leveraging Apache Cassandra for modern cybersecurity data management. It addresses limitations of traditional systems by enabling high-throughput ingestion, real-time analytics, and robust security controls.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3798" y="5860733"/>
            <a:ext cx="741640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This conceptual framework guides the development of resilient cybersecurity infrastructures suitable for enterprise and government environments facing massive data and security challenges.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448</Words>
  <Application>Microsoft Office PowerPoint</Application>
  <PresentationFormat>Custom</PresentationFormat>
  <Paragraphs>74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Daniyal Haider</cp:lastModifiedBy>
  <cp:revision>4</cp:revision>
  <dcterms:created xsi:type="dcterms:W3CDTF">2025-05-26T18:36:33Z</dcterms:created>
  <dcterms:modified xsi:type="dcterms:W3CDTF">2025-05-26T18:39:58Z</dcterms:modified>
</cp:coreProperties>
</file>